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Lst>
  <p:notesMasterIdLst>
    <p:notesMasterId r:id="rId5"/>
  </p:notesMasterIdLst>
  <p:sldSz cx="14630400" cy="8229600"/>
  <p:notesSz cx="8229600" cy="14630400"/>
  <p:embeddedFontLst>
    <p:embeddedFont>
      <p:font typeface="Inter"/>
      <p:regular r:id="rId10"/>
    </p:embeddedFont>
    <p:embeddedFont>
      <p:font typeface="Inter"/>
      <p:regular r:id="rId11"/>
    </p:embeddedFont>
    <p:embeddedFont>
      <p:font typeface="Inter"/>
      <p:regular r:id="rId12"/>
    </p:embeddedFont>
    <p:embeddedFont>
      <p:font typeface="Inter"/>
      <p:regular r:id="rId13"/>
    </p:embeddedFont>
    <p:embeddedFont>
      <p:font typeface="Inter"/>
      <p:regular r:id="rId14"/>
    </p:embeddedFont>
    <p:embeddedFont>
      <p:font typeface="Inter"/>
      <p:regular r:id="rId15"/>
    </p:embeddedFont>
    <p:embeddedFont>
      <p:font typeface="Inter"/>
      <p:regular r:id="rId16"/>
    </p:embeddedFont>
    <p:embeddedFont>
      <p:font typeface="Inter"/>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openxmlformats.org/officeDocument/2006/relationships/font" Target="fonts/font1.fntdata"/><Relationship Id="rId11" Type="http://schemas.openxmlformats.org/officeDocument/2006/relationships/font" Target="fonts/font2.fntdata"/><Relationship Id="rId12" Type="http://schemas.openxmlformats.org/officeDocument/2006/relationships/font" Target="fonts/font3.fntdata"/><Relationship Id="rId13" Type="http://schemas.openxmlformats.org/officeDocument/2006/relationships/font" Target="fonts/font4.fntdata"/><Relationship Id="rId14" Type="http://schemas.openxmlformats.org/officeDocument/2006/relationships/font" Target="fonts/font5.fntdata"/><Relationship Id="rId15" Type="http://schemas.openxmlformats.org/officeDocument/2006/relationships/font" Target="fonts/font6.fntdata"/><Relationship Id="rId16" Type="http://schemas.openxmlformats.org/officeDocument/2006/relationships/font" Target="fonts/font7.fntdata"/><Relationship Id="rId1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The AI Revolution in Presentations</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Artificial intelligence is fundamentally transforming how we create and deliver presentations. What once took hours of design work and content refinement can now be accomplished in minutes, while maintaining professional quality and visual consistency. This shift represents more than just efficiency—it's a reimagining of the creative process itself.</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26644"/>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How It Works</a:t>
            </a:r>
            <a:endParaRPr lang="en-US" sz="4450" dirty="0"/>
          </a:p>
        </p:txBody>
      </p:sp>
      <p:sp>
        <p:nvSpPr>
          <p:cNvPr id="3" name="Text 1"/>
          <p:cNvSpPr/>
          <p:nvPr/>
        </p:nvSpPr>
        <p:spPr>
          <a:xfrm>
            <a:off x="793790" y="288905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Creating a presentation with AI is remarkably straightforward. The technology handles the heavy lifting while you focus on your message.</a:t>
            </a:r>
            <a:endParaRPr lang="en-US" sz="17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3898344"/>
            <a:ext cx="226814" cy="226814"/>
          </a:xfrm>
          <a:prstGeom prst="rect">
            <a:avLst/>
          </a:prstGeom>
        </p:spPr>
      </p:pic>
      <p:sp>
        <p:nvSpPr>
          <p:cNvPr id="5" name="Shape 2"/>
          <p:cNvSpPr/>
          <p:nvPr/>
        </p:nvSpPr>
        <p:spPr>
          <a:xfrm>
            <a:off x="793790" y="4225052"/>
            <a:ext cx="4196358" cy="30480"/>
          </a:xfrm>
          <a:prstGeom prst="rect">
            <a:avLst/>
          </a:prstGeom>
          <a:solidFill>
            <a:srgbClr val="4950BC"/>
          </a:solidFill>
          <a:ln/>
        </p:spPr>
      </p:sp>
      <p:sp>
        <p:nvSpPr>
          <p:cNvPr id="6" name="Text 3"/>
          <p:cNvSpPr/>
          <p:nvPr/>
        </p:nvSpPr>
        <p:spPr>
          <a:xfrm>
            <a:off x="793790" y="439935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Input Your Idea</a:t>
            </a:r>
            <a:endParaRPr lang="en-US" sz="2200" dirty="0"/>
          </a:p>
        </p:txBody>
      </p:sp>
      <p:sp>
        <p:nvSpPr>
          <p:cNvPr id="7" name="Text 4"/>
          <p:cNvSpPr/>
          <p:nvPr/>
        </p:nvSpPr>
        <p:spPr>
          <a:xfrm>
            <a:off x="793790" y="4889778"/>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Share your concept, goals, or outline in plain language. No design expertise required.</a:t>
            </a:r>
            <a:endParaRPr lang="en-US" sz="17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6962" y="3898344"/>
            <a:ext cx="226814" cy="226814"/>
          </a:xfrm>
          <a:prstGeom prst="rect">
            <a:avLst/>
          </a:prstGeom>
        </p:spPr>
      </p:pic>
      <p:sp>
        <p:nvSpPr>
          <p:cNvPr id="9" name="Shape 5"/>
          <p:cNvSpPr/>
          <p:nvPr/>
        </p:nvSpPr>
        <p:spPr>
          <a:xfrm>
            <a:off x="5216962" y="4225052"/>
            <a:ext cx="4196358" cy="30480"/>
          </a:xfrm>
          <a:prstGeom prst="rect">
            <a:avLst/>
          </a:prstGeom>
          <a:solidFill>
            <a:srgbClr val="4950BC"/>
          </a:solidFill>
          <a:ln/>
        </p:spPr>
      </p:sp>
      <p:sp>
        <p:nvSpPr>
          <p:cNvPr id="10" name="Text 6"/>
          <p:cNvSpPr/>
          <p:nvPr/>
        </p:nvSpPr>
        <p:spPr>
          <a:xfrm>
            <a:off x="5216962" y="4399359"/>
            <a:ext cx="4196358"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AI Generates Content &amp; Design</a:t>
            </a:r>
            <a:endParaRPr lang="en-US" sz="2200" dirty="0"/>
          </a:p>
        </p:txBody>
      </p:sp>
      <p:sp>
        <p:nvSpPr>
          <p:cNvPr id="11" name="Text 7"/>
          <p:cNvSpPr/>
          <p:nvPr/>
        </p:nvSpPr>
        <p:spPr>
          <a:xfrm>
            <a:off x="5216962" y="5244108"/>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Advanced algorithms create compelling content, select layouts, and apply professional styling instantly.</a:t>
            </a:r>
            <a:endParaRPr lang="en-US" sz="1750" dirty="0"/>
          </a:p>
        </p:txBody>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0133" y="3898344"/>
            <a:ext cx="226814" cy="226814"/>
          </a:xfrm>
          <a:prstGeom prst="rect">
            <a:avLst/>
          </a:prstGeom>
        </p:spPr>
      </p:pic>
      <p:sp>
        <p:nvSpPr>
          <p:cNvPr id="13" name="Shape 8"/>
          <p:cNvSpPr/>
          <p:nvPr/>
        </p:nvSpPr>
        <p:spPr>
          <a:xfrm>
            <a:off x="9640133" y="4225052"/>
            <a:ext cx="4196358" cy="30480"/>
          </a:xfrm>
          <a:prstGeom prst="rect">
            <a:avLst/>
          </a:prstGeom>
          <a:solidFill>
            <a:srgbClr val="4950BC"/>
          </a:solidFill>
          <a:ln/>
        </p:spPr>
      </p:sp>
      <p:sp>
        <p:nvSpPr>
          <p:cNvPr id="14" name="Text 9"/>
          <p:cNvSpPr/>
          <p:nvPr/>
        </p:nvSpPr>
        <p:spPr>
          <a:xfrm>
            <a:off x="9640133" y="439935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Refine &amp; Present</a:t>
            </a:r>
            <a:endParaRPr lang="en-US" sz="2200" dirty="0"/>
          </a:p>
        </p:txBody>
      </p:sp>
      <p:sp>
        <p:nvSpPr>
          <p:cNvPr id="15" name="Text 10"/>
          <p:cNvSpPr/>
          <p:nvPr/>
        </p:nvSpPr>
        <p:spPr>
          <a:xfrm>
            <a:off x="9640133" y="4889778"/>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Review, adjust details to match your vision, and deliver with confidence.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2950" y="751642"/>
            <a:ext cx="5306973" cy="663297"/>
          </a:xfrm>
          <a:prstGeom prst="rect">
            <a:avLst/>
          </a:prstGeom>
          <a:noFill/>
          <a:ln/>
        </p:spPr>
        <p:txBody>
          <a:bodyPr wrap="none" lIns="0" tIns="0" rIns="0" bIns="0" rtlCol="0" anchor="t"/>
          <a:lstStyle/>
          <a:p>
            <a:pPr algn="l" indent="0" marL="0">
              <a:lnSpc>
                <a:spcPts val="5200"/>
              </a:lnSpc>
              <a:buNone/>
            </a:pPr>
            <a:r>
              <a:rPr lang="en-US" sz="4150" b="1" dirty="0">
                <a:solidFill>
                  <a:srgbClr val="000000"/>
                </a:solidFill>
                <a:latin typeface="Inter Bold" pitchFamily="34" charset="0"/>
                <a:ea typeface="Inter Bold" pitchFamily="34" charset="-122"/>
                <a:cs typeface="Inter Bold" pitchFamily="34" charset="-120"/>
              </a:rPr>
              <a:t>Key Benefits</a:t>
            </a:r>
            <a:endParaRPr lang="en-US" sz="4150" dirty="0"/>
          </a:p>
        </p:txBody>
      </p:sp>
      <p:sp>
        <p:nvSpPr>
          <p:cNvPr id="4" name="Shape 1"/>
          <p:cNvSpPr/>
          <p:nvPr/>
        </p:nvSpPr>
        <p:spPr>
          <a:xfrm>
            <a:off x="742950" y="1733312"/>
            <a:ext cx="3722965" cy="3105745"/>
          </a:xfrm>
          <a:prstGeom prst="roundRect">
            <a:avLst>
              <a:gd name="adj" fmla="val 2871"/>
            </a:avLst>
          </a:prstGeom>
          <a:solidFill>
            <a:srgbClr val="DADBF1"/>
          </a:solidFill>
          <a:ln w="7620">
            <a:solidFill>
              <a:srgbClr val="C0C1D7"/>
            </a:solidFill>
            <a:prstDash val="solid"/>
          </a:ln>
        </p:spPr>
      </p:sp>
      <p:sp>
        <p:nvSpPr>
          <p:cNvPr id="5" name="Shape 2"/>
          <p:cNvSpPr/>
          <p:nvPr/>
        </p:nvSpPr>
        <p:spPr>
          <a:xfrm>
            <a:off x="962739" y="1953101"/>
            <a:ext cx="636746" cy="636746"/>
          </a:xfrm>
          <a:prstGeom prst="roundRect">
            <a:avLst>
              <a:gd name="adj" fmla="val 14359078"/>
            </a:avLst>
          </a:prstGeom>
          <a:solidFill>
            <a:srgbClr val="4950BC"/>
          </a:solidFill>
          <a:ln/>
        </p:spPr>
      </p:sp>
      <p:sp>
        <p:nvSpPr>
          <p:cNvPr id="6" name="Text 3"/>
          <p:cNvSpPr/>
          <p:nvPr/>
        </p:nvSpPr>
        <p:spPr>
          <a:xfrm>
            <a:off x="962739" y="2802017"/>
            <a:ext cx="2653427" cy="331708"/>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Inter Bold" pitchFamily="34" charset="0"/>
                <a:ea typeface="Inter Bold" pitchFamily="34" charset="-122"/>
                <a:cs typeface="Inter Bold" pitchFamily="34" charset="-120"/>
              </a:rPr>
              <a:t>Speed</a:t>
            </a:r>
            <a:endParaRPr lang="en-US" sz="2050" dirty="0"/>
          </a:p>
        </p:txBody>
      </p:sp>
      <p:sp>
        <p:nvSpPr>
          <p:cNvPr id="7" name="Text 4"/>
          <p:cNvSpPr/>
          <p:nvPr/>
        </p:nvSpPr>
        <p:spPr>
          <a:xfrm>
            <a:off x="962739" y="3261003"/>
            <a:ext cx="3283387" cy="1358265"/>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Create presentations in minutes instead of hours. Rapid iteration means more time for refinement and practice.</a:t>
            </a:r>
            <a:endParaRPr lang="en-US" sz="1650" dirty="0"/>
          </a:p>
        </p:txBody>
      </p:sp>
      <p:sp>
        <p:nvSpPr>
          <p:cNvPr id="8" name="Shape 5"/>
          <p:cNvSpPr/>
          <p:nvPr/>
        </p:nvSpPr>
        <p:spPr>
          <a:xfrm>
            <a:off x="4678085" y="1733312"/>
            <a:ext cx="3722965" cy="3105745"/>
          </a:xfrm>
          <a:prstGeom prst="roundRect">
            <a:avLst>
              <a:gd name="adj" fmla="val 2871"/>
            </a:avLst>
          </a:prstGeom>
          <a:solidFill>
            <a:srgbClr val="DADBF1"/>
          </a:solidFill>
          <a:ln w="7620">
            <a:solidFill>
              <a:srgbClr val="C0C1D7"/>
            </a:solidFill>
            <a:prstDash val="solid"/>
          </a:ln>
        </p:spPr>
      </p:sp>
      <p:sp>
        <p:nvSpPr>
          <p:cNvPr id="9" name="Shape 6"/>
          <p:cNvSpPr/>
          <p:nvPr/>
        </p:nvSpPr>
        <p:spPr>
          <a:xfrm>
            <a:off x="4897874" y="1953101"/>
            <a:ext cx="636746" cy="636746"/>
          </a:xfrm>
          <a:prstGeom prst="roundRect">
            <a:avLst>
              <a:gd name="adj" fmla="val 14359078"/>
            </a:avLst>
          </a:prstGeom>
          <a:solidFill>
            <a:srgbClr val="4950BC"/>
          </a:solidFill>
          <a:ln/>
        </p:spPr>
      </p:sp>
      <p:sp>
        <p:nvSpPr>
          <p:cNvPr id="10" name="Text 7"/>
          <p:cNvSpPr/>
          <p:nvPr/>
        </p:nvSpPr>
        <p:spPr>
          <a:xfrm>
            <a:off x="4897874" y="2802017"/>
            <a:ext cx="2653427" cy="331708"/>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Inter Bold" pitchFamily="34" charset="0"/>
                <a:ea typeface="Inter Bold" pitchFamily="34" charset="-122"/>
                <a:cs typeface="Inter Bold" pitchFamily="34" charset="-120"/>
              </a:rPr>
              <a:t>Professional Design</a:t>
            </a:r>
            <a:endParaRPr lang="en-US" sz="2050" dirty="0"/>
          </a:p>
        </p:txBody>
      </p:sp>
      <p:sp>
        <p:nvSpPr>
          <p:cNvPr id="11" name="Text 8"/>
          <p:cNvSpPr/>
          <p:nvPr/>
        </p:nvSpPr>
        <p:spPr>
          <a:xfrm>
            <a:off x="4897874" y="3261003"/>
            <a:ext cx="3283387" cy="1358265"/>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Consistent, polished aesthetics across every slide. No design skills necessary to achieve stunning results.</a:t>
            </a:r>
            <a:endParaRPr lang="en-US" sz="1650" dirty="0"/>
          </a:p>
        </p:txBody>
      </p:sp>
      <p:sp>
        <p:nvSpPr>
          <p:cNvPr id="12" name="Shape 9"/>
          <p:cNvSpPr/>
          <p:nvPr/>
        </p:nvSpPr>
        <p:spPr>
          <a:xfrm>
            <a:off x="742950" y="5051227"/>
            <a:ext cx="7658100" cy="2426613"/>
          </a:xfrm>
          <a:prstGeom prst="roundRect">
            <a:avLst>
              <a:gd name="adj" fmla="val 3674"/>
            </a:avLst>
          </a:prstGeom>
          <a:solidFill>
            <a:srgbClr val="DADBF1"/>
          </a:solidFill>
          <a:ln w="7620">
            <a:solidFill>
              <a:srgbClr val="C0C1D7"/>
            </a:solidFill>
            <a:prstDash val="solid"/>
          </a:ln>
        </p:spPr>
      </p:sp>
      <p:sp>
        <p:nvSpPr>
          <p:cNvPr id="13" name="Shape 10"/>
          <p:cNvSpPr/>
          <p:nvPr/>
        </p:nvSpPr>
        <p:spPr>
          <a:xfrm>
            <a:off x="962739" y="5271016"/>
            <a:ext cx="636746" cy="636746"/>
          </a:xfrm>
          <a:prstGeom prst="roundRect">
            <a:avLst>
              <a:gd name="adj" fmla="val 14359078"/>
            </a:avLst>
          </a:prstGeom>
          <a:solidFill>
            <a:srgbClr val="4950BC"/>
          </a:solidFill>
          <a:ln/>
        </p:spPr>
      </p:sp>
      <p:sp>
        <p:nvSpPr>
          <p:cNvPr id="14" name="Text 11"/>
          <p:cNvSpPr/>
          <p:nvPr/>
        </p:nvSpPr>
        <p:spPr>
          <a:xfrm>
            <a:off x="962739" y="6119932"/>
            <a:ext cx="2653427" cy="331708"/>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Inter Bold" pitchFamily="34" charset="0"/>
                <a:ea typeface="Inter Bold" pitchFamily="34" charset="-122"/>
                <a:cs typeface="Inter Bold" pitchFamily="34" charset="-120"/>
              </a:rPr>
              <a:t>Efficiency</a:t>
            </a:r>
            <a:endParaRPr lang="en-US" sz="2050" dirty="0"/>
          </a:p>
        </p:txBody>
      </p:sp>
      <p:sp>
        <p:nvSpPr>
          <p:cNvPr id="15" name="Text 12"/>
          <p:cNvSpPr/>
          <p:nvPr/>
        </p:nvSpPr>
        <p:spPr>
          <a:xfrm>
            <a:off x="962739" y="6578918"/>
            <a:ext cx="7218521" cy="679133"/>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Concentrate on your message and story. Let AI handle formatting, layout, and visual harmony.</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Slide 1</vt:lpstr>
      <vt:lpstr>Slide 2</vt:lpstr>
      <vt:lpstr>Slide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2025-12-11T16:47:47Z</dcterms:created>
  <dcterms:modified xsi:type="dcterms:W3CDTF">2025-12-11T16:47:47Z</dcterms:modified>
</cp:coreProperties>
</file>